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85" r:id="rId4"/>
    <p:sldId id="28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0824-F710-2C49-A78A-642A19ABEDF7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512E5-40D4-4643-B3B9-BE1A66521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7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4CA7-7173-06B0-0A5B-78956CC11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DE9F9-8765-5D3B-8DD8-5ECCDC0E9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3843E-EA96-949A-D811-63CB46945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F9FD1-487D-1665-93FA-67961F03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6B763-C3F4-CAEF-C1D4-6F524156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0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0ED6-360F-A1F9-2511-B6342A1C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1ADBA-7EE0-C4A5-B3C9-3721A168F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1C603-8D7E-ACB2-AA6C-DBB9B4E2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3FCF-130C-5423-9DAA-23618DD4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FCA43-86D4-78AB-63A6-59FD4DDC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9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4669EA-AB7B-F94D-1B5D-298085F17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FD0A5-4F35-B714-2EF2-2C10E2528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47F5A-E538-D4F8-7533-2F386C82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0415B-08C3-9B34-E108-BEAE94A4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E8B12-CA0F-C221-0A91-C5F0C9A5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15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6A1A-D958-28E7-AD3C-B4A43BB8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E9110-01B4-C63C-D7D4-32EA362D0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C73B5-F471-1FD9-7A3E-A1DE9736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3D051-8D8E-ACF0-451D-245E9CDF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9451F-69D8-CB5C-53C5-C0A7C8EE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F560-0701-3D24-C278-69CDA3C5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506EF-4BC1-7F16-F03E-DFBD4FCE0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996E6-E1EC-3AB1-5203-6E29A4B7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4B242-EA03-6BAD-4C58-ADBAC420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8B84-4716-329D-0713-DCB3F484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7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0135-0A10-060E-D6EB-04359E5B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713B-B1D4-2DDD-26D4-CCA526CE77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00F8F-43E6-4233-F457-02F50665B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92A0A-F6AC-F85B-17A5-9DDC0C94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8FC46-90D0-06DA-56DE-C0C91130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ED11C-99B9-EA3D-ADF2-9180B21D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68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9322-F5B6-BE75-19FA-F098E59B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33D71-3FA7-5B78-AB4E-5A900228B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233EC-8507-3D06-92B3-436125D70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94CCF-BDA7-06F1-DF59-C0317973A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55BAB-FEA5-02F2-D235-16D4D9DD1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9BF89-0560-FE88-1500-580F87CE6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CBE69-6E8A-CF94-106A-059F4FE9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AAF51-5706-C9C9-A201-5BD6CA35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9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9BEF-0DF8-1A70-5F79-324DED08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88416-9B8F-A552-376E-5819848D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A160D-C858-5671-B31F-E6F34D7C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9A186-39E8-F3C0-6AFB-4552B5F4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4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A3EB5-F9E6-CAC3-15D4-721C4E15B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008F8-6EE2-2499-579C-A16469B3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BB14D-F8DE-6B2F-63EF-7E6B0DBE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8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459A-7881-4991-FB36-739C5ADB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B8C4B-D82C-A96C-A232-DF49852E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89925-408A-9663-ED22-27B6A3CCB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D9CE-53C0-8E52-C4A5-BA0F75F1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5BBC3-4A44-D920-BE57-FB19B6BE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F9368-6BE5-60E1-F529-92C73143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E232-D1AF-0B51-15F2-6193691E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68473-9364-B403-F5D3-EC38C9E04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36661-0DB4-0F83-871E-075F3B47D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AA5B6-422D-56BF-D26A-162AC761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BF651-3569-D35B-F719-16D438B1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FC3FA-5303-A886-4397-674798AF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6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20AFB-FDF2-6EC3-02D3-72B87366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93AB4-C192-8C14-126A-EF088F496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1A5D8-031C-A7FE-777A-A3D48E2B8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6F301-B9D6-5241-9B11-274E969A5D13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DC0B4-1417-9BB4-9C91-FF5A85B6D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CB57-0178-1E4D-6819-BE95FC185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89445-94B6-7A46-83A0-0C1837C93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5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968C0-247B-9E99-4EA2-190C71CD6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5716" y="1690688"/>
            <a:ext cx="4760567" cy="4782505"/>
          </a:xfrm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Class - 02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Basics</a:t>
            </a:r>
            <a:endParaRPr dirty="0"/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Pandas EDA Starting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Standardization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Normalization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Correlation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Scatter Plots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Box Plots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Missing Values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07D92-596D-AACD-DBCF-2C6244B6C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056" y="1690688"/>
            <a:ext cx="5025887" cy="4942122"/>
          </a:xfrm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F25C2-FE24-A59A-6325-903165AFF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813" y="1690688"/>
            <a:ext cx="4946374" cy="4946374"/>
          </a:xfrm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1EDE7-19C3-1F49-C8F4-DCF5FDF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04" y="1690688"/>
            <a:ext cx="6119191" cy="43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34</Words>
  <Application>Microsoft Macintosh PowerPoint</Application>
  <PresentationFormat>Widescreen</PresentationFormat>
  <Paragraphs>17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</vt:lpstr>
      <vt:lpstr>Business Analytics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2023-03-13T11:38:18Z</dcterms:created>
  <dcterms:modified xsi:type="dcterms:W3CDTF">2023-03-15T03:23:40Z</dcterms:modified>
</cp:coreProperties>
</file>